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56" r:id="rId2"/>
    <p:sldId id="257" r:id="rId3"/>
    <p:sldId id="278" r:id="rId4"/>
    <p:sldId id="268" r:id="rId5"/>
    <p:sldId id="281" r:id="rId6"/>
    <p:sldId id="270" r:id="rId7"/>
    <p:sldId id="277" r:id="rId8"/>
    <p:sldId id="271" r:id="rId9"/>
    <p:sldId id="279" r:id="rId10"/>
    <p:sldId id="264" r:id="rId11"/>
    <p:sldId id="261" r:id="rId12"/>
    <p:sldId id="263" r:id="rId13"/>
    <p:sldId id="262" r:id="rId14"/>
    <p:sldId id="265" r:id="rId15"/>
    <p:sldId id="267" r:id="rId16"/>
    <p:sldId id="266" r:id="rId17"/>
    <p:sldId id="273" r:id="rId18"/>
    <p:sldId id="276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747" autoAdjust="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7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4619-3139-4549-82AB-B864627BDEF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7F7A7-C3B6-4C6F-BD24-D4DEA8A93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7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F7A7-C3B6-4C6F-BD24-D4DEA8A93C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2000"/>
            <a:duotone>
              <a:schemeClr val="bg2">
                <a:shade val="20000"/>
                <a:satMod val="350000"/>
                <a:lumMod val="125000"/>
              </a:schemeClr>
              <a:schemeClr val="bg2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45224"/>
            <a:ext cx="8892480" cy="864096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+mn-lt"/>
              </a:rPr>
              <a:t>Эмоции  человека</a:t>
            </a:r>
            <a:endParaRPr lang="ru-RU" sz="72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432048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8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4859" y="635496"/>
            <a:ext cx="3888432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Из всех эмоций лучше всех,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Которые рождают смех.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Смеяться, право не грешно,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Когда действительно смешно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>
                <a:solidFill>
                  <a:schemeClr val="tx1"/>
                </a:solidFill>
              </a:rPr>
              <a:t>Здоровье – царство смеха,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Сам смех – тропа к успеху.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И нам всё удаётся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Когда душа смеётся!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Счастливый ребенок смеётся,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Солнечный зайчик смеётся,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 утренний лес смеётся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Птичьими голосами.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В объятия смеха  ты спеши! Смех – это душ для нашей души!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55892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Ю.А. Мерзляков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9" y="4603850"/>
            <a:ext cx="23812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9" y="541737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54416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Правила общения</a:t>
            </a:r>
            <a:endParaRPr lang="ru-RU" sz="4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5400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Никогда не берите без спросу чужого делитесь с друзьями, тем, что имеете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Если вы обидели друга, попросите у него прощения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Не держите обиду на других, не будьте злопамятными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Зовут играть -идите, не зовут - сами попроситесь участвовать в </a:t>
            </a:r>
            <a:r>
              <a:rPr lang="ru-RU" sz="3400" dirty="0">
                <a:solidFill>
                  <a:schemeClr val="tx1"/>
                </a:solidFill>
              </a:rPr>
              <a:t>и</a:t>
            </a:r>
            <a:r>
              <a:rPr lang="ru-RU" sz="3400" dirty="0" smtClean="0">
                <a:solidFill>
                  <a:schemeClr val="tx1"/>
                </a:solidFill>
              </a:rPr>
              <a:t>гре, это не стыдно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Играйте честно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Не ябедничайте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Не грубите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Будьте опрятными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Если вы добились успеха, не зазнавайтесь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1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54416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Правила честной игры</a:t>
            </a:r>
            <a:endParaRPr lang="ru-RU" sz="4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525658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Только честная игра равных, иначе и победа не интересна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Достойно переживайте поражение, не злитесь, не лезьте с кулаками на того, кто по-вашему, виноват в поражении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Если вы выиграли – радуйтесь, но не задавайтесь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Научите других тому, что умеете сами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Сами учитесь у других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Если что-то не получается, будьте терпеливы и обязательно добьетесь успеха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Учитесь на своих ошибках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Никогда не унывайте при неудачах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4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7554416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+mn-lt"/>
              </a:rPr>
              <a:t>Улыбка и добрый смех </a:t>
            </a:r>
            <a:r>
              <a:rPr lang="ru-RU" sz="4800" dirty="0" smtClean="0">
                <a:latin typeface="+mn-lt"/>
              </a:rPr>
              <a:t>– </a:t>
            </a:r>
            <a:br>
              <a:rPr lang="ru-RU" sz="4800" dirty="0" smtClean="0">
                <a:latin typeface="+mn-lt"/>
              </a:rPr>
            </a:br>
            <a:r>
              <a:rPr lang="ru-RU" sz="4800" dirty="0" smtClean="0">
                <a:latin typeface="+mn-lt"/>
              </a:rPr>
              <a:t>те частички радости, которые помогают жить, учиться, справляться с трудностями</a:t>
            </a:r>
            <a:endParaRPr lang="ru-RU" sz="48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3496"/>
            <a:ext cx="2160240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43496"/>
            <a:ext cx="214312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60490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3542"/>
            <a:ext cx="1267381" cy="1836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37421"/>
            <a:ext cx="1334260" cy="19629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021865"/>
            <a:ext cx="1352548" cy="19785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41943"/>
            <a:ext cx="1296144" cy="19023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718612"/>
            <a:ext cx="1296144" cy="1924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41943"/>
            <a:ext cx="1334260" cy="1943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79712" y="32129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удивление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32129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злость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321297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печаль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24328" y="3212976"/>
            <a:ext cx="95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обида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8184" y="3212976"/>
            <a:ext cx="114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испуг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32129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радость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472" y="44531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Укажи стрелкой  эмоцию котика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1267381" cy="1836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98908"/>
            <a:ext cx="1334260" cy="19629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74429"/>
            <a:ext cx="1352548" cy="19785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41943"/>
            <a:ext cx="1296144" cy="19023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1296144" cy="1924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41943"/>
            <a:ext cx="1334260" cy="1943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7704" y="3068960"/>
            <a:ext cx="161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удивление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306896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злость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3068960"/>
            <a:ext cx="123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печаль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96336" y="3068960"/>
            <a:ext cx="95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обида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8184" y="3068960"/>
            <a:ext cx="95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испуг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5" y="306896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радость</a:t>
            </a:r>
            <a:endParaRPr lang="ru-RU" sz="2400" dirty="0"/>
          </a:p>
        </p:txBody>
      </p:sp>
      <p:cxnSp>
        <p:nvCxnSpPr>
          <p:cNvPr id="4" name="Прямая со стрелкой 3"/>
          <p:cNvCxnSpPr>
            <a:endCxn id="8" idx="3"/>
          </p:cNvCxnSpPr>
          <p:nvPr/>
        </p:nvCxnSpPr>
        <p:spPr>
          <a:xfrm flipH="1" flipV="1">
            <a:off x="2238980" y="1971151"/>
            <a:ext cx="756000" cy="136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47666" y="3356992"/>
            <a:ext cx="36003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580112" y="1556792"/>
            <a:ext cx="125802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3" idx="0"/>
          </p:cNvCxnSpPr>
          <p:nvPr/>
        </p:nvCxnSpPr>
        <p:spPr>
          <a:xfrm>
            <a:off x="4247965" y="3339151"/>
            <a:ext cx="415101" cy="402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2"/>
            <a:endCxn id="11" idx="1"/>
          </p:cNvCxnSpPr>
          <p:nvPr/>
        </p:nvCxnSpPr>
        <p:spPr>
          <a:xfrm>
            <a:off x="6704232" y="3530625"/>
            <a:ext cx="172024" cy="1162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330197" y="2060849"/>
            <a:ext cx="2338147" cy="1080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7584" y="466680"/>
            <a:ext cx="7488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Правильный ответ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622232" cy="504055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ClrTx/>
              <a:buFont typeface="Arial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Что такое эмоции?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2. Что такое мимика? Что такое пантомимика?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3. Назовите положительные  и отрицательные эмоции.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4. Какие эмоции вызовут у вас следующие ситуации: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Ваш обидчик упал, сильно ушибся и плачет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Вас ругают , а вы не виноваты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 вас попали снежком. Тот, кто это сделал от души смеется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3" y="466680"/>
            <a:ext cx="7488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Контрольные вопросы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5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7969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Уровень моей успешности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285984" y="1857375"/>
            <a:ext cx="6654816" cy="4240213"/>
          </a:xfr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anchor="t"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dirty="0" smtClean="0"/>
              <a:t>            </a:t>
            </a:r>
          </a:p>
          <a:p>
            <a:pPr>
              <a:buFontTx/>
              <a:buNone/>
            </a:pPr>
            <a:r>
              <a:rPr lang="ru-RU" dirty="0" smtClean="0"/>
              <a:t>  </a:t>
            </a:r>
            <a:r>
              <a:rPr lang="ru-RU" sz="2600" dirty="0" smtClean="0">
                <a:solidFill>
                  <a:schemeClr val="tx1"/>
                </a:solidFill>
              </a:rPr>
              <a:t>-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все запомнил! У меня всё получалось!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чувствую себя уверенно!</a:t>
            </a:r>
          </a:p>
          <a:p>
            <a:pPr>
              <a:buFontTx/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Я запомнил не весь материал. У меня не всё получалось! И я чувствую себя не совсем уверенно!</a:t>
            </a:r>
          </a:p>
          <a:p>
            <a:pPr>
              <a:buFontTx/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 старался запомнить, но не всё понял! У меня ничего не получалось и я остался недовольным!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70" name="Рисунок 9" descr="multik36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604829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Воздушный поцелуй #эмоции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3140968"/>
            <a:ext cx="1368152" cy="1224136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23" name="Рисунок 22" descr="V знак смайлик — Векторное изображение © yayayoyo #14382675&#10;V знак смайлик — стоковый вектор #1438267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1368152" cy="108012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5" name="Рисунок 24" descr="эмоции смайл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25144"/>
            <a:ext cx="1368152" cy="12241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264696" cy="72008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Спасибо за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занятие!</a:t>
            </a:r>
            <a:endParaRPr lang="ru-RU" sz="40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91761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оции анимированные изображ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5760640" cy="4248472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7132" y="692696"/>
            <a:ext cx="307703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7944"/>
            <a:ext cx="2307704" cy="3469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8"/>
            <a:ext cx="2312832" cy="3469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17032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8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018/0005b8ef-97d7e8f6/img13.jpg"/>
          <p:cNvPicPr/>
          <p:nvPr/>
        </p:nvPicPr>
        <p:blipFill>
          <a:blip r:embed="rId2" cstate="print"/>
          <a:srcRect l="3609" t="4842" r="1537" b="28119"/>
          <a:stretch>
            <a:fillRect/>
          </a:stretch>
        </p:blipFill>
        <p:spPr bwMode="auto">
          <a:xfrm>
            <a:off x="539552" y="1052736"/>
            <a:ext cx="80648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688"/>
            <a:ext cx="2728808" cy="194481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1064" y="620688"/>
            <a:ext cx="2662044" cy="20162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520280" cy="19616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2293588" cy="30963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24944"/>
            <a:ext cx="2147438" cy="31683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1008"/>
            <a:ext cx="280831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эмоциональные позы для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104456" cy="3168352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эмоциональные позы для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150984" cy="2880320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пантомима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620688"/>
            <a:ext cx="4104456" cy="2812312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пантомима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20688"/>
            <a:ext cx="4075730" cy="2952328"/>
          </a:xfrm>
          <a:prstGeom prst="rect">
            <a:avLst/>
          </a:prstGeom>
          <a:noFill/>
        </p:spPr>
      </p:pic>
      <p:sp>
        <p:nvSpPr>
          <p:cNvPr id="1038" name="AutoShape 14" descr="Картинки по запросу пантомим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404664"/>
            <a:ext cx="3384377" cy="322132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784" y="404663"/>
            <a:ext cx="4224472" cy="3168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3717032"/>
            <a:ext cx="385874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49280"/>
            <a:ext cx="7560840" cy="576064"/>
          </a:xfrm>
          <a:ln w="38100">
            <a:solidFill>
              <a:schemeClr val="accent3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Отрицательные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эмоции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119864" cy="5805264"/>
          </a:xfrm>
        </p:spPr>
        <p:txBody>
          <a:bodyPr>
            <a:noAutofit/>
          </a:bodyPr>
          <a:lstStyle/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Страх                  Отвращение              Грусть </a:t>
            </a:r>
          </a:p>
          <a:p>
            <a:pPr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Гнев                          Стыд                   Скука                      </a:t>
            </a:r>
          </a:p>
          <a:p>
            <a:pPr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Злость                     Обида                   Печаль</a:t>
            </a:r>
          </a:p>
          <a:p>
            <a:pPr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эмоции смайл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581128"/>
            <a:ext cx="1152128" cy="102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имированные эмоц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ad Cartoon Fish Ringwedding.u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эмоции смайл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196752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ожалени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852936"/>
            <a:ext cx="1224136" cy="96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#эмоции слезки на колесках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581128"/>
            <a:ext cx="1224136" cy="95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avatars.mds.yandex.net/get-pdb/225396/25ff53b2-c44a-4ffd-9c86-d364dedd977d/s120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196752"/>
            <a:ext cx="1224136" cy="90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Воздушный поцелуй #эмоции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2852936"/>
            <a:ext cx="142769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эмоции смайлы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4581128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41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3313327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78" y="692696"/>
            <a:ext cx="3251822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16832"/>
            <a:ext cx="2279910" cy="3444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3312368" cy="2211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19" y="3933056"/>
            <a:ext cx="324848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781800" cy="648072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Положительные  эмоции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V знак смайлик — Векторное изображение © yayayoyo #14382675&#10;V знак смайлик — стоковый вектор #1438267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окойств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1353878" cy="132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йдено в Google. Источник: sunveter.ru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xcited Emotions Clipar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636912"/>
            <a:ext cx="1206011" cy="10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10800000" flipV="1">
            <a:off x="971600" y="3933056"/>
            <a:ext cx="1584176" cy="37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Восхищение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06896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Радость</a:t>
            </a:r>
            <a:endParaRPr lang="ru-RU" dirty="0"/>
          </a:p>
        </p:txBody>
      </p:sp>
      <p:pic>
        <p:nvPicPr>
          <p:cNvPr id="10" name="Рисунок 9" descr="влюбленность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48680"/>
            <a:ext cx="180576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71600" y="1772816"/>
            <a:ext cx="1527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Удовольствие</a:t>
            </a:r>
            <a:endParaRPr lang="ru-RU" dirty="0"/>
          </a:p>
        </p:txBody>
      </p:sp>
      <p:pic>
        <p:nvPicPr>
          <p:cNvPr id="13" name="Рисунок 12" descr="Подозревать смайлик Стоковое фото RF - изображение: 3057328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636912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Смайлики#испуг#эмоция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636912"/>
            <a:ext cx="1080120" cy="113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012160" y="4005064"/>
            <a:ext cx="1229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Удивление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1772816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Любовь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1293</TotalTime>
  <Words>342</Words>
  <Application>Microsoft Office PowerPoint</Application>
  <PresentationFormat>Экран (4:3)</PresentationFormat>
  <Paragraphs>101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Эмоции 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Отрицательные эмоции</vt:lpstr>
      <vt:lpstr>Презентация PowerPoint</vt:lpstr>
      <vt:lpstr>Положительные  эмоции</vt:lpstr>
      <vt:lpstr>Презентация PowerPoint</vt:lpstr>
      <vt:lpstr>Правила общения</vt:lpstr>
      <vt:lpstr>Правила честной игры</vt:lpstr>
      <vt:lpstr>Улыбка и добрый смех –  те частички радости, которые помогают жить, учиться, справляться с трудностями</vt:lpstr>
      <vt:lpstr>Презентация PowerPoint</vt:lpstr>
      <vt:lpstr>Презентация PowerPoint</vt:lpstr>
      <vt:lpstr>Презентация PowerPoint</vt:lpstr>
      <vt:lpstr>Уровень моей успешности</vt:lpstr>
      <vt:lpstr>Спасибо за занятие!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  и                здоровье</dc:title>
  <dc:creator>РОМАН</dc:creator>
  <cp:lastModifiedBy>1</cp:lastModifiedBy>
  <cp:revision>100</cp:revision>
  <dcterms:created xsi:type="dcterms:W3CDTF">2012-10-19T16:36:36Z</dcterms:created>
  <dcterms:modified xsi:type="dcterms:W3CDTF">2017-12-13T11:12:45Z</dcterms:modified>
</cp:coreProperties>
</file>